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343" r:id="rId3"/>
    <p:sldId id="344" r:id="rId4"/>
    <p:sldId id="339" r:id="rId5"/>
    <p:sldId id="345" r:id="rId6"/>
    <p:sldId id="347" r:id="rId7"/>
    <p:sldId id="352" r:id="rId8"/>
    <p:sldId id="353" r:id="rId9"/>
    <p:sldId id="354" r:id="rId10"/>
    <p:sldId id="355" r:id="rId11"/>
    <p:sldId id="356" r:id="rId12"/>
    <p:sldId id="357" r:id="rId13"/>
    <p:sldId id="350" r:id="rId14"/>
    <p:sldId id="360" r:id="rId15"/>
    <p:sldId id="319" r:id="rId16"/>
    <p:sldId id="346" r:id="rId17"/>
    <p:sldId id="34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pretrai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DDDF9F-3949-E794-EB6D-13D57630B3FD}"/>
              </a:ext>
            </a:extLst>
          </p:cNvPr>
          <p:cNvSpPr txBox="1"/>
          <p:nvPr/>
        </p:nvSpPr>
        <p:spPr>
          <a:xfrm>
            <a:off x="2123767" y="415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Pretraining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42040-391B-ECC2-51D9-155B32A7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" y="1100009"/>
            <a:ext cx="10722269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8CFAE-1EB3-43F7-89CF-072777A1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D28A2-630D-2AE3-7553-08C89819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8" y="581488"/>
            <a:ext cx="10480401" cy="5260511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E14371-5280-27B0-4240-C44CF6FE5E99}"/>
              </a:ext>
            </a:extLst>
          </p:cNvPr>
          <p:cNvSpPr/>
          <p:nvPr/>
        </p:nvSpPr>
        <p:spPr>
          <a:xfrm>
            <a:off x="670218" y="3810000"/>
            <a:ext cx="142582" cy="2540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ED2A0E3-852C-1671-DB2F-93DA26A6DD18}"/>
              </a:ext>
            </a:extLst>
          </p:cNvPr>
          <p:cNvSpPr/>
          <p:nvPr/>
        </p:nvSpPr>
        <p:spPr>
          <a:xfrm>
            <a:off x="670218" y="4165600"/>
            <a:ext cx="142582" cy="2540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BCFCF75-188B-8D8F-D597-517050109E41}"/>
              </a:ext>
            </a:extLst>
          </p:cNvPr>
          <p:cNvSpPr/>
          <p:nvPr/>
        </p:nvSpPr>
        <p:spPr>
          <a:xfrm>
            <a:off x="670218" y="4648199"/>
            <a:ext cx="142582" cy="2540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EDC45D3-C89C-A06C-C185-2EFEDA6C4980}"/>
              </a:ext>
            </a:extLst>
          </p:cNvPr>
          <p:cNvSpPr/>
          <p:nvPr/>
        </p:nvSpPr>
        <p:spPr>
          <a:xfrm>
            <a:off x="7203098" y="3302000"/>
            <a:ext cx="142582" cy="2540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E349DD4-985E-4ECB-5C80-C756AC4A62B7}"/>
              </a:ext>
            </a:extLst>
          </p:cNvPr>
          <p:cNvSpPr/>
          <p:nvPr/>
        </p:nvSpPr>
        <p:spPr>
          <a:xfrm>
            <a:off x="9346858" y="2306320"/>
            <a:ext cx="142582" cy="2540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0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36D21-C794-1C05-C1EF-BB42E472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723FF-0058-A84C-5D37-A4242881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2" y="679273"/>
            <a:ext cx="11527015" cy="5244007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95673BB-8318-76D4-6925-39E71B281B73}"/>
              </a:ext>
            </a:extLst>
          </p:cNvPr>
          <p:cNvSpPr/>
          <p:nvPr/>
        </p:nvSpPr>
        <p:spPr>
          <a:xfrm>
            <a:off x="457200" y="2499360"/>
            <a:ext cx="182880" cy="33528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3261F5-B460-7295-C7DC-31EFD1CE0EA6}"/>
              </a:ext>
            </a:extLst>
          </p:cNvPr>
          <p:cNvSpPr/>
          <p:nvPr/>
        </p:nvSpPr>
        <p:spPr>
          <a:xfrm>
            <a:off x="457200" y="4315814"/>
            <a:ext cx="182880" cy="33528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0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BD4EF-3788-DDEA-843F-73FFA46E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9CB2B-50FB-E7EF-1948-19AEB832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4" y="300761"/>
            <a:ext cx="6681726" cy="59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F079-1199-EB51-6668-7AD65694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36D93-92EE-DD03-784A-14A2F62B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336403"/>
            <a:ext cx="9804796" cy="61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C5EC-EA9F-6F63-9D49-08372344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18C53-A965-58AC-68B6-C899DE4B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88" y="677941"/>
            <a:ext cx="9967824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0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4888-CB90-60D2-C32A-178F51E6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4316A-DE23-32AB-2BCA-0BCD0136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697"/>
            <a:ext cx="12192000" cy="62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9E3F-21E9-223A-B69D-A10E8602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78F55-4105-7B30-67B6-065085CF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7" y="349024"/>
            <a:ext cx="11204246" cy="58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3645-6009-C8D5-F584-833221AB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2A707-EDEE-8720-D195-BE539FD1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" y="90807"/>
            <a:ext cx="6915966" cy="50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A1E08-8D75-3ECB-6554-6D6770A04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24492-5D15-9AC0-CDC2-E17DCC10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E0628-17A3-B994-F436-67D834E71AE6}"/>
              </a:ext>
            </a:extLst>
          </p:cNvPr>
          <p:cNvSpPr txBox="1"/>
          <p:nvPr/>
        </p:nvSpPr>
        <p:spPr>
          <a:xfrm>
            <a:off x="8244840" y="3489960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理解和预测是有联系的，好的预测需要一定程度的理解</a:t>
            </a:r>
          </a:p>
        </p:txBody>
      </p:sp>
    </p:spTree>
    <p:extLst>
      <p:ext uri="{BB962C8B-B14F-4D97-AF65-F5344CB8AC3E}">
        <p14:creationId xmlns:p14="http://schemas.microsoft.com/office/powerpoint/2010/main" val="6394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5D884-67F0-2662-7636-502D1270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AE952-EBAD-AA6B-686A-B605BCED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106392"/>
            <a:ext cx="10402201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560A1-3023-ED74-FBE8-DEB84194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36808-8E77-DCDB-88F7-5146C76C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271135"/>
            <a:ext cx="11720576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9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251C-3A78-14A5-6DE0-7BEF7A68F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485C60-BD62-E23B-16B8-3EB10454D836}"/>
              </a:ext>
            </a:extLst>
          </p:cNvPr>
          <p:cNvSpPr txBox="1"/>
          <p:nvPr/>
        </p:nvSpPr>
        <p:spPr>
          <a:xfrm>
            <a:off x="487680" y="1152436"/>
            <a:ext cx="11054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A Survey of Large Language Models, Zhao et al.2023 o Pre-trained models for natural language processing:</a:t>
            </a:r>
          </a:p>
          <a:p>
            <a:r>
              <a:rPr lang="en-US" altLang="zh-CN" dirty="0"/>
              <a:t> A survey o Pre-train, Prompt, and Predict:</a:t>
            </a:r>
          </a:p>
          <a:p>
            <a:r>
              <a:rPr lang="en-US" altLang="zh-CN" dirty="0"/>
              <a:t> A Systematic Survey of Prompting Methods in Natural Language Processing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24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B124-D31C-F232-021C-CB7E80D5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E8B8C-FDF3-06C0-A37F-E35F8DDB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6" y="407519"/>
            <a:ext cx="12034487" cy="381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F048A-DD2C-1AC7-467A-8AB368D351F0}"/>
              </a:ext>
            </a:extLst>
          </p:cNvPr>
          <p:cNvSpPr txBox="1"/>
          <p:nvPr/>
        </p:nvSpPr>
        <p:spPr>
          <a:xfrm>
            <a:off x="6299200" y="4539734"/>
            <a:ext cx="471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数据质量</a:t>
            </a:r>
          </a:p>
        </p:txBody>
      </p:sp>
    </p:spTree>
    <p:extLst>
      <p:ext uri="{BB962C8B-B14F-4D97-AF65-F5344CB8AC3E}">
        <p14:creationId xmlns:p14="http://schemas.microsoft.com/office/powerpoint/2010/main" val="203356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51CA2-0A8B-8E6B-4EE7-BF607550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48694-B026-2164-2DDA-89928E9E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87" y="0"/>
            <a:ext cx="6581413" cy="3625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C3FF7-30C0-F454-A7C5-291285A6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1" y="4291224"/>
            <a:ext cx="10871200" cy="221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ED934-41A8-9B1B-7B42-34332769A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973" y="0"/>
            <a:ext cx="470194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64A6-22AD-F945-D659-6E06A763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C6F95-720F-A064-1B4C-4CCA09BB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5" y="217103"/>
            <a:ext cx="7254869" cy="154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9AF19-5C58-6528-3075-58FB0D26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5" y="2554756"/>
            <a:ext cx="11266415" cy="2911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EBA7C-9E20-CFBA-C888-2AAB18C6195F}"/>
              </a:ext>
            </a:extLst>
          </p:cNvPr>
          <p:cNvSpPr txBox="1"/>
          <p:nvPr/>
        </p:nvSpPr>
        <p:spPr>
          <a:xfrm>
            <a:off x="6319520" y="5801360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复现</a:t>
            </a:r>
          </a:p>
        </p:txBody>
      </p:sp>
    </p:spTree>
    <p:extLst>
      <p:ext uri="{BB962C8B-B14F-4D97-AF65-F5344CB8AC3E}">
        <p14:creationId xmlns:p14="http://schemas.microsoft.com/office/powerpoint/2010/main" val="12389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69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292</cp:revision>
  <dcterms:created xsi:type="dcterms:W3CDTF">2026-02-10T07:01:04Z</dcterms:created>
  <dcterms:modified xsi:type="dcterms:W3CDTF">2026-02-14T02:18:10Z</dcterms:modified>
</cp:coreProperties>
</file>